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54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66" r:id="rId4"/>
    <p:sldId id="268" r:id="rId5"/>
  </p:sldIdLst>
  <p:sldSz cx="12192000" cy="6858000"/>
  <p:notesSz cx="6858000" cy="9144000"/>
  <p:embeddedFontLst>
    <p:embeddedFont>
      <p:font typeface="Trebuchet MS" panose="020B0603020202020204" pitchFamily="34" charset="0"/>
      <p:regular r:id="rId8"/>
      <p:bold r:id="rId9"/>
      <p:italic r:id="rId10"/>
      <p:boldItalic r:id="rId11"/>
    </p:embeddedFont>
    <p:embeddedFont>
      <p:font typeface="Wingdings 3" panose="05040102010807070707" pitchFamily="18" charset="2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CC589-FF12-443D-B1B6-8EEDF9962C7E}" type="datetimeFigureOut">
              <a:rPr lang="en-IN" smtClean="0"/>
              <a:t>02-04-2020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37ADD-8C04-4735-AABE-A31F4309EF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67662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DCDA7-C2E1-42B7-A1F5-4F7DEA6C35E8}" type="datetimeFigureOut">
              <a:rPr lang="en-IN" smtClean="0"/>
              <a:t>02-04-2020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7C145-D3C0-4E63-BDED-E08654568E2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3064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6128-CA51-47D9-B7BD-F810CBD04481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B9-2F8C-48B4-BA44-DF3DA1D68A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2846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0F95C-27D5-4B8F-A859-ACAAF34719D3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B9-2F8C-48B4-BA44-DF3DA1D68A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40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FFD7-244C-475B-9E02-B6653F5F9685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B9-2F8C-48B4-BA44-DF3DA1D68A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1003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D4CF-3F59-4B28-ABFA-8AADAAAC38B4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B9-2F8C-48B4-BA44-DF3DA1D68A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63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E4BB-A45D-4E50-9252-A339D4BDC450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B9-2F8C-48B4-BA44-DF3DA1D68A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8945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2B1C-0B24-47B6-984C-1BD41DF1554C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B9-2F8C-48B4-BA44-DF3DA1D68A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31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7B8F-43DB-4398-885A-2DE05CB5CDAC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B9-2F8C-48B4-BA44-DF3DA1D68A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0267-4D6A-44CC-9CDE-CE236A10480F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B9-2F8C-48B4-BA44-DF3DA1D68A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20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CABE-A93B-4A19-A3A4-54BCE725CD9E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B9-2F8C-48B4-BA44-DF3DA1D68A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49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57C6-7843-4FE8-A536-F6C68DD2D266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B9-2F8C-48B4-BA44-DF3DA1D68A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6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1D1A-23E5-49F9-AE39-43B0DED9DA2E}" type="datetime1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B9-2F8C-48B4-BA44-DF3DA1D68A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CF3E-3ABA-42F0-80AB-395D8E7DE681}" type="datetime1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B9-2F8C-48B4-BA44-DF3DA1D68A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6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3E89-8DC1-4F46-A1CF-EAC03F118138}" type="datetime1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B9-2F8C-48B4-BA44-DF3DA1D68A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7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AC50-1B89-494E-968F-395E8317C88F}" type="datetime1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B9-2F8C-48B4-BA44-DF3DA1D68A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9567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38FD7-64A5-412E-91AA-4D4A2FE90709}" type="datetime1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B9-2F8C-48B4-BA44-DF3DA1D68A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791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B9-2F8C-48B4-BA44-DF3DA1D68A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379F-0A36-41A2-A46B-BFBE2CAEE1D9}" type="datetime1">
              <a:rPr lang="en-US" smtClean="0"/>
              <a:t>4/2/2020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5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A5C86-D5D1-4B7F-9452-A9A39A3C9C93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F2445B9-2F8C-48B4-BA44-DF3DA1D68AE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48" y="6247552"/>
            <a:ext cx="2120635" cy="4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5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2748" y="2536261"/>
            <a:ext cx="86973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solidFill>
                  <a:srgbClr val="0745A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Corporate Social Responsibility</a:t>
            </a:r>
            <a:endParaRPr lang="en-US" sz="4800" dirty="0">
              <a:ln w="0"/>
              <a:solidFill>
                <a:srgbClr val="0745A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1574" y="3683726"/>
            <a:ext cx="7053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Goodness is the only investment that never fails </a:t>
            </a:r>
            <a:r>
              <a:rPr lang="en-IN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t" pitchFamily="2" charset="0"/>
              <a:ea typeface="Roboto Lt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48" y="6247552"/>
            <a:ext cx="2120635" cy="4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5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4349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Roboto Lt" pitchFamily="2" charset="0"/>
                <a:ea typeface="Roboto Lt" pitchFamily="2" charset="0"/>
              </a:rPr>
              <a:t>Introduction</a:t>
            </a:r>
            <a:endParaRPr lang="en-US" sz="6000" dirty="0">
              <a:latin typeface="Roboto Lt" pitchFamily="2" charset="0"/>
              <a:ea typeface="Roboto Lt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48" y="6247552"/>
            <a:ext cx="2120635" cy="4634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2884" y="1983346"/>
            <a:ext cx="8641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The purpose of Corporate Social </a:t>
            </a:r>
            <a:r>
              <a:rPr lang="en-US" sz="2000" dirty="0" smtClean="0"/>
              <a:t>Responsibility (CSR) </a:t>
            </a:r>
            <a:r>
              <a:rPr lang="en-US" sz="2000" dirty="0"/>
              <a:t>Web Application is to provide a </a:t>
            </a:r>
            <a:r>
              <a:rPr lang="en-US" sz="2000" dirty="0" smtClean="0"/>
              <a:t>portal for </a:t>
            </a:r>
            <a:r>
              <a:rPr lang="en-US" sz="2000" dirty="0"/>
              <a:t>all companies who </a:t>
            </a:r>
            <a:r>
              <a:rPr lang="en-US" sz="2000" dirty="0" smtClean="0"/>
              <a:t>want </a:t>
            </a:r>
            <a:r>
              <a:rPr lang="en-US" sz="2000" dirty="0"/>
              <a:t>to come up with </a:t>
            </a:r>
            <a:r>
              <a:rPr lang="en-US" sz="2000" dirty="0" smtClean="0"/>
              <a:t>a new scheme </a:t>
            </a:r>
            <a:r>
              <a:rPr lang="en-US" sz="2000" dirty="0"/>
              <a:t>and get a place in industry. </a:t>
            </a:r>
            <a:endParaRPr lang="en-IN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B9-2F8C-48B4-BA44-DF3DA1D68AE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8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Company Registration</a:t>
            </a:r>
            <a:endParaRPr lang="en-IN" dirty="0"/>
          </a:p>
        </p:txBody>
      </p:sp>
      <p:pic>
        <p:nvPicPr>
          <p:cNvPr id="1026" name="Picture 2" descr="C:\Users\DOS20013\Desktop\Cap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16" y="1589884"/>
            <a:ext cx="8201485" cy="405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B9-2F8C-48B4-BA44-DF3DA1D68AE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9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Company Dashboard</a:t>
            </a:r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28" y="2035174"/>
            <a:ext cx="8198691" cy="36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B9-2F8C-48B4-BA44-DF3DA1D68AE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6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</TotalTime>
  <Words>54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Roboto Lt</vt:lpstr>
      <vt:lpstr>Arial</vt:lpstr>
      <vt:lpstr>Trebuchet MS</vt:lpstr>
      <vt:lpstr>Wingdings 3</vt:lpstr>
      <vt:lpstr>Calibri</vt:lpstr>
      <vt:lpstr>Facet</vt:lpstr>
      <vt:lpstr>PowerPoint Presentation</vt:lpstr>
      <vt:lpstr>Introduction</vt:lpstr>
      <vt:lpstr>Company Registration</vt:lpstr>
      <vt:lpstr>Company Dashboard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DOS20</dc:creator>
  <cp:lastModifiedBy>SUBHAJIT CHAKRABORTY</cp:lastModifiedBy>
  <cp:revision>78</cp:revision>
  <dcterms:created xsi:type="dcterms:W3CDTF">2017-02-08T09:15:01Z</dcterms:created>
  <dcterms:modified xsi:type="dcterms:W3CDTF">2020-04-02T09:46:08Z</dcterms:modified>
</cp:coreProperties>
</file>